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5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279151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62641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3786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5039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6726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70406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87871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07960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00866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00845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65776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1646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44378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9492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75883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17554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15177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25621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94841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12266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56471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03098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518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32046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13329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255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08631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49058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16034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60370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42756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861240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826704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376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878849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22" name="Shape 3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580794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27" name="Shape 3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114165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32" name="Shape 3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351823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37" name="Shape 3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52331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775726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47" name="Shape 3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627956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52" name="Shape 3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034332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57" name="Shape 3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160855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62" name="Shape 3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686091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67" name="Shape 3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3464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661836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72" name="Shape 3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640998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77" name="Shape 3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887141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82" name="Shape 3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233956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87" name="Shape 3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5678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8952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1161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058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4393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5200"/>
              <a:buNone/>
              <a:defRPr sz="5200"/>
            </a:lvl1pPr>
            <a:lvl2pPr lvl="1" algn="ctr">
              <a:spcBef>
                <a:spcPts val="0"/>
              </a:spcBef>
              <a:buSzPts val="5200"/>
              <a:buNone/>
              <a:defRPr sz="5200"/>
            </a:lvl2pPr>
            <a:lvl3pPr lvl="2" algn="ctr">
              <a:spcBef>
                <a:spcPts val="0"/>
              </a:spcBef>
              <a:buSzPts val="5200"/>
              <a:buNone/>
              <a:defRPr sz="5200"/>
            </a:lvl3pPr>
            <a:lvl4pPr lvl="3" algn="ctr">
              <a:spcBef>
                <a:spcPts val="0"/>
              </a:spcBef>
              <a:buSzPts val="5200"/>
              <a:buNone/>
              <a:defRPr sz="5200"/>
            </a:lvl4pPr>
            <a:lvl5pPr lvl="4" algn="ctr">
              <a:spcBef>
                <a:spcPts val="0"/>
              </a:spcBef>
              <a:buSzPts val="5200"/>
              <a:buNone/>
              <a:defRPr sz="5200"/>
            </a:lvl5pPr>
            <a:lvl6pPr lvl="5" algn="ctr">
              <a:spcBef>
                <a:spcPts val="0"/>
              </a:spcBef>
              <a:buSzPts val="5200"/>
              <a:buNone/>
              <a:defRPr sz="5200"/>
            </a:lvl6pPr>
            <a:lvl7pPr lvl="6" algn="ctr">
              <a:spcBef>
                <a:spcPts val="0"/>
              </a:spcBef>
              <a:buSzPts val="5200"/>
              <a:buNone/>
              <a:defRPr sz="5200"/>
            </a:lvl7pPr>
            <a:lvl8pPr lvl="7" algn="ctr">
              <a:spcBef>
                <a:spcPts val="0"/>
              </a:spcBef>
              <a:buSzPts val="5200"/>
              <a:buNone/>
              <a:defRPr sz="5200"/>
            </a:lvl8pPr>
            <a:lvl9pPr lvl="8" algn="ctr">
              <a:spcBef>
                <a:spcPts val="0"/>
              </a:spcBef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12000"/>
              <a:buNone/>
              <a:defRPr sz="12000"/>
            </a:lvl1pPr>
            <a:lvl2pPr lvl="1" algn="ctr">
              <a:spcBef>
                <a:spcPts val="0"/>
              </a:spcBef>
              <a:buSzPts val="12000"/>
              <a:buNone/>
              <a:defRPr sz="12000"/>
            </a:lvl2pPr>
            <a:lvl3pPr lvl="2" algn="ctr">
              <a:spcBef>
                <a:spcPts val="0"/>
              </a:spcBef>
              <a:buSzPts val="12000"/>
              <a:buNone/>
              <a:defRPr sz="12000"/>
            </a:lvl3pPr>
            <a:lvl4pPr lvl="3" algn="ctr">
              <a:spcBef>
                <a:spcPts val="0"/>
              </a:spcBef>
              <a:buSzPts val="12000"/>
              <a:buNone/>
              <a:defRPr sz="12000"/>
            </a:lvl4pPr>
            <a:lvl5pPr lvl="4" algn="ctr">
              <a:spcBef>
                <a:spcPts val="0"/>
              </a:spcBef>
              <a:buSzPts val="12000"/>
              <a:buNone/>
              <a:defRPr sz="12000"/>
            </a:lvl5pPr>
            <a:lvl6pPr lvl="5" algn="ctr">
              <a:spcBef>
                <a:spcPts val="0"/>
              </a:spcBef>
              <a:buSzPts val="12000"/>
              <a:buNone/>
              <a:defRPr sz="12000"/>
            </a:lvl6pPr>
            <a:lvl7pPr lvl="6" algn="ctr">
              <a:spcBef>
                <a:spcPts val="0"/>
              </a:spcBef>
              <a:buSzPts val="12000"/>
              <a:buNone/>
              <a:defRPr sz="12000"/>
            </a:lvl7pPr>
            <a:lvl8pPr lvl="7" algn="ctr">
              <a:spcBef>
                <a:spcPts val="0"/>
              </a:spcBef>
              <a:buSzPts val="12000"/>
              <a:buNone/>
              <a:defRPr sz="12000"/>
            </a:lvl8pPr>
            <a:lvl9pPr lvl="8" algn="ctr">
              <a:spcBef>
                <a:spcPts val="0"/>
              </a:spcBef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ts val="3600"/>
              <a:buNone/>
              <a:defRPr sz="3600"/>
            </a:lvl1pPr>
            <a:lvl2pPr lvl="1" algn="ctr">
              <a:spcBef>
                <a:spcPts val="0"/>
              </a:spcBef>
              <a:buSzPts val="3600"/>
              <a:buNone/>
              <a:defRPr sz="3600"/>
            </a:lvl2pPr>
            <a:lvl3pPr lvl="2" algn="ctr">
              <a:spcBef>
                <a:spcPts val="0"/>
              </a:spcBef>
              <a:buSzPts val="3600"/>
              <a:buNone/>
              <a:defRPr sz="3600"/>
            </a:lvl3pPr>
            <a:lvl4pPr lvl="3" algn="ctr">
              <a:spcBef>
                <a:spcPts val="0"/>
              </a:spcBef>
              <a:buSzPts val="3600"/>
              <a:buNone/>
              <a:defRPr sz="3600"/>
            </a:lvl4pPr>
            <a:lvl5pPr lvl="4" algn="ctr">
              <a:spcBef>
                <a:spcPts val="0"/>
              </a:spcBef>
              <a:buSzPts val="3600"/>
              <a:buNone/>
              <a:defRPr sz="3600"/>
            </a:lvl5pPr>
            <a:lvl6pPr lvl="5" algn="ctr">
              <a:spcBef>
                <a:spcPts val="0"/>
              </a:spcBef>
              <a:buSzPts val="3600"/>
              <a:buNone/>
              <a:defRPr sz="3600"/>
            </a:lvl6pPr>
            <a:lvl7pPr lvl="6" algn="ctr">
              <a:spcBef>
                <a:spcPts val="0"/>
              </a:spcBef>
              <a:buSzPts val="3600"/>
              <a:buNone/>
              <a:defRPr sz="3600"/>
            </a:lvl7pPr>
            <a:lvl8pPr lvl="7" algn="ctr">
              <a:spcBef>
                <a:spcPts val="0"/>
              </a:spcBef>
              <a:buSzPts val="3600"/>
              <a:buNone/>
              <a:defRPr sz="3600"/>
            </a:lvl8pPr>
            <a:lvl9pPr lvl="8" algn="ctr">
              <a:spcBef>
                <a:spcPts val="0"/>
              </a:spcBef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4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 rot="5400000">
            <a:off x="5463778" y="1371600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4800"/>
              <a:buNone/>
              <a:defRPr sz="4800"/>
            </a:lvl1pPr>
            <a:lvl2pPr lvl="1">
              <a:spcBef>
                <a:spcPts val="0"/>
              </a:spcBef>
              <a:buSzPts val="4800"/>
              <a:buNone/>
              <a:defRPr sz="4800"/>
            </a:lvl2pPr>
            <a:lvl3pPr lvl="2">
              <a:spcBef>
                <a:spcPts val="0"/>
              </a:spcBef>
              <a:buSzPts val="4800"/>
              <a:buNone/>
              <a:defRPr sz="4800"/>
            </a:lvl3pPr>
            <a:lvl4pPr lvl="3">
              <a:spcBef>
                <a:spcPts val="0"/>
              </a:spcBef>
              <a:buSzPts val="4800"/>
              <a:buNone/>
              <a:defRPr sz="4800"/>
            </a:lvl4pPr>
            <a:lvl5pPr lvl="4">
              <a:spcBef>
                <a:spcPts val="0"/>
              </a:spcBef>
              <a:buSzPts val="4800"/>
              <a:buNone/>
              <a:defRPr sz="4800"/>
            </a:lvl5pPr>
            <a:lvl6pPr lvl="5">
              <a:spcBef>
                <a:spcPts val="0"/>
              </a:spcBef>
              <a:buSzPts val="4800"/>
              <a:buNone/>
              <a:defRPr sz="4800"/>
            </a:lvl6pPr>
            <a:lvl7pPr lvl="6">
              <a:spcBef>
                <a:spcPts val="0"/>
              </a:spcBef>
              <a:buSzPts val="4800"/>
              <a:buNone/>
              <a:defRPr sz="4800"/>
            </a:lvl7pPr>
            <a:lvl8pPr lvl="7">
              <a:spcBef>
                <a:spcPts val="0"/>
              </a:spcBef>
              <a:buSzPts val="4800"/>
              <a:buNone/>
              <a:defRPr sz="4800"/>
            </a:lvl8pPr>
            <a:lvl9pPr lvl="8">
              <a:spcBef>
                <a:spcPts val="0"/>
              </a:spcBef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4200"/>
              <a:buNone/>
              <a:defRPr sz="4200"/>
            </a:lvl1pPr>
            <a:lvl2pPr lvl="1" algn="ctr">
              <a:spcBef>
                <a:spcPts val="0"/>
              </a:spcBef>
              <a:buSzPts val="4200"/>
              <a:buNone/>
              <a:defRPr sz="4200"/>
            </a:lvl2pPr>
            <a:lvl3pPr lvl="2" algn="ctr">
              <a:spcBef>
                <a:spcPts val="0"/>
              </a:spcBef>
              <a:buSzPts val="4200"/>
              <a:buNone/>
              <a:defRPr sz="4200"/>
            </a:lvl3pPr>
            <a:lvl4pPr lvl="3" algn="ctr">
              <a:spcBef>
                <a:spcPts val="0"/>
              </a:spcBef>
              <a:buSzPts val="4200"/>
              <a:buNone/>
              <a:defRPr sz="4200"/>
            </a:lvl4pPr>
            <a:lvl5pPr lvl="4" algn="ctr">
              <a:spcBef>
                <a:spcPts val="0"/>
              </a:spcBef>
              <a:buSzPts val="4200"/>
              <a:buNone/>
              <a:defRPr sz="4200"/>
            </a:lvl5pPr>
            <a:lvl6pPr lvl="5" algn="ctr">
              <a:spcBef>
                <a:spcPts val="0"/>
              </a:spcBef>
              <a:buSzPts val="4200"/>
              <a:buNone/>
              <a:defRPr sz="4200"/>
            </a:lvl6pPr>
            <a:lvl7pPr lvl="6" algn="ctr">
              <a:spcBef>
                <a:spcPts val="0"/>
              </a:spcBef>
              <a:buSzPts val="4200"/>
              <a:buNone/>
              <a:defRPr sz="4200"/>
            </a:lvl7pPr>
            <a:lvl8pPr lvl="7" algn="ctr">
              <a:spcBef>
                <a:spcPts val="0"/>
              </a:spcBef>
              <a:buSzPts val="4200"/>
              <a:buNone/>
              <a:defRPr sz="4200"/>
            </a:lvl8pPr>
            <a:lvl9pPr lvl="8" algn="ctr">
              <a:spcBef>
                <a:spcPts val="0"/>
              </a:spcBef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Shape 129" descr="C:\Users\user\Documents\MEA 2017 - INFORMATION SHEET\Slide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7325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Shape 174" descr="C:\Users\user\Documents\MEA 2017 - INFORMATION SHEET\Slide1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Shape 179" descr="C:\Users\user\Documents\MEA 2017 - INFORMATION SHEET\Slide1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Shape 184" descr="C:\Users\user\Documents\MEA 2017 - INFORMATION SHEET\Slide1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Shape 189" descr="C:\Users\user\Documents\MEA 2017 - INFORMATION SHEET\Slide1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Shape 194" descr="C:\Users\user\Documents\MEA 2017 - INFORMATION SHEET\Slide1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Shape 199" descr="C:\Users\user\Documents\MEA 2017 - INFORMATION SHEET\Slide1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Shape 204" descr="C:\Users\user\Documents\MEA 2017 - INFORMATION SHEET\Slide1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Shape 209" descr="C:\Users\user\Documents\MEA 2017 - INFORMATION SHEET\Slide1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Shape 214" descr="C:\Users\user\Documents\MEA 2017 - INFORMATION SHEET\Slide1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Shape 219" descr="C:\Users\user\Documents\MEA 2017 - INFORMATION SHEET\Slide1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Shape 134" descr="C:\Users\user\Documents\MEA 2017 - INFORMATION SHEET\Slide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Shape 224" descr="C:\Users\user\Documents\MEA 2017 - INFORMATION SHEET\Slide2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Shape 229" descr="C:\Users\user\Documents\MEA 2017 - INFORMATION SHEET\Slide2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Shape 234" descr="C:\Users\user\Documents\MEA 2017 - INFORMATION SHEET\Slide2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Shape 239" descr="C:\Users\user\Documents\MEA 2017 - INFORMATION SHEET\Slide2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Shape 244" descr="C:\Users\user\Documents\MEA 2017 - INFORMATION SHEET\Slide2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Shape 249" descr="C:\Users\user\Documents\MEA 2017 - INFORMATION SHEET\Slide2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Shape 254" descr="C:\Users\user\Documents\MEA 2017 - INFORMATION SHEET\Slide2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Shape 259" descr="C:\Users\user\Documents\MEA 2017 - INFORMATION SHEET\Slide2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Shape 264" descr="C:\Users\user\Documents\MEA 2017 - INFORMATION SHEET\Slide2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Shape 269" descr="C:\Users\user\Documents\MEA 2017 - INFORMATION SHEET\Slide2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hape 139" descr="C:\Users\user\Documents\MEA 2017 - INFORMATION SHEET\Slide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Shape 274" descr="C:\Users\user\Documents\MEA 2017 - INFORMATION SHEET\Slide3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Shape 279" descr="C:\Users\user\Documents\MEA 2017 - INFORMATION SHEET\Slide3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Shape 284" descr="C:\Users\user\Documents\MEA 2017 - INFORMATION SHEET\Slide3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Shape 289" descr="C:\Users\user\Documents\MEA 2017 - INFORMATION SHEET\Slide3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Shape 294" descr="C:\Users\user\Documents\MEA 2017 - INFORMATION SHEET\Slide3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Shape 299" descr="C:\Users\user\Documents\MEA 2017 - INFORMATION SHEET\Slide3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Shape 304" descr="C:\Users\user\Documents\MEA 2017 - INFORMATION SHEET\Slide3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Shape 309" descr="C:\Users\user\Documents\MEA 2017 - INFORMATION SHEET\Slide3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Shape 314" descr="C:\Users\user\Documents\MEA 2017 - INFORMATION SHEET\Slide3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Shape 319" descr="C:\Users\user\Documents\MEA 2017 - INFORMATION SHEET\Slide3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Shape 144" descr="C:\Users\user\Documents\MEA 2017 - INFORMATION SHEET\Slide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Shape 324" descr="C:\Users\user\Documents\MEA 2017 - INFORMATION SHEET\Slide4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Shape 329" descr="C:\Users\user\Documents\MEA 2017 - INFORMATION SHEET\Slide4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Shape 334" descr="C:\Users\user\Documents\MEA 2017 - INFORMATION SHEET\Slide4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Shape 339" descr="C:\Users\user\Documents\MEA 2017 - INFORMATION SHEET\Slide4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Shape 344" descr="C:\Users\user\Documents\MEA 2017 - INFORMATION SHEET\Slide4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Shape 349" descr="C:\Users\user\Documents\MEA 2017 - INFORMATION SHEET\Slide4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053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Shape 354" descr="C:\Users\user\Documents\MEA 2017 - INFORMATION SHEET\Slide4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Shape 359" descr="C:\Users\user\Documents\MEA 2017 - INFORMATION SHEET\Slide4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Shape 364" descr="C:\Users\user\Documents\MEA 2017 - INFORMATION SHEET\Slide4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Shape 369" descr="C:\Users\user\Documents\MEA 2017 - INFORMATION SHEET\Slide4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Shape 149" descr="C:\Users\user\Documents\MEA 2017 - INFORMATION SHEET\Slide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Shape 374" descr="C:\Users\user\Documents\MEA 2017 - INFORMATION SHEET\Slide5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Shape 379" descr="C:\Users\user\Documents\MEA 2017 - INFORMATION SHEET\Slide5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Shape 384" descr="C:\Users\user\Documents\MEA 2017 - INFORMATION SHEET\Slide5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Shape 389" descr="C:\Users\user\Documents\MEA 2017 - INFORMATION SHEET\Slide5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Shape 154" descr="C:\Users\user\Documents\MEA 2017 - INFORMATION SHEET\Slide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hape 159" descr="C:\Users\user\Documents\MEA 2017 - INFORMATION SHEET\Slide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Shape 164" descr="C:\Users\user\Documents\MEA 2017 - INFORMATION SHEET\Slide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Shape 169" descr="C:\Users\user\Documents\MEA 2017 - INFORMATION SHEET\Slide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53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Arial</vt:lpstr>
      <vt:lpstr>Calibri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Syerie Noer Hidayati Binti. Muhama Basir</dc:creator>
  <cp:lastModifiedBy>Syerie Noer Hidayati Binti. Muhama Basir</cp:lastModifiedBy>
  <cp:revision>1</cp:revision>
  <dcterms:modified xsi:type="dcterms:W3CDTF">2017-12-19T00:19:42Z</dcterms:modified>
</cp:coreProperties>
</file>